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70" r:id="rId9"/>
    <p:sldId id="271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717" autoAdjust="0"/>
  </p:normalViewPr>
  <p:slideViewPr>
    <p:cSldViewPr>
      <p:cViewPr varScale="1">
        <p:scale>
          <a:sx n="82" d="100"/>
          <a:sy n="82" d="100"/>
        </p:scale>
        <p:origin x="-16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130" y="-8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CF71A-9944-411F-9295-C82D6E8B78AA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3C1B9-A2F2-4051-9AFA-570D717109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371BA76-B8B7-4602-A71E-6BCEDAA8A4A9}" type="datetimeFigureOut">
              <a:rPr lang="ro-RO" smtClean="0"/>
              <a:pPr/>
              <a:t>22.04.2016</a:t>
            </a:fld>
            <a:endParaRPr lang="ro-RO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o-RO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ro-RO" dirty="0" smtClean="0"/>
              <a:t>Faceți clic pentru a edita stilurile de text Coordonator</a:t>
            </a:r>
          </a:p>
          <a:p>
            <a:pPr lvl="1"/>
            <a:r>
              <a:rPr lang="ro-RO" dirty="0" smtClean="0"/>
              <a:t>Al doilea nivel</a:t>
            </a:r>
          </a:p>
          <a:p>
            <a:pPr lvl="2"/>
            <a:r>
              <a:rPr lang="ro-RO" dirty="0" smtClean="0"/>
              <a:t>Al treilea nivel</a:t>
            </a:r>
          </a:p>
          <a:p>
            <a:pPr lvl="3"/>
            <a:r>
              <a:rPr lang="ro-RO" dirty="0" smtClean="0"/>
              <a:t>Al patrulea nivel</a:t>
            </a:r>
          </a:p>
          <a:p>
            <a:pPr lvl="4"/>
            <a:r>
              <a:rPr lang="ro-RO" dirty="0" smtClean="0"/>
              <a:t>A</a:t>
            </a:r>
            <a:endParaRPr lang="en-US" dirty="0" smtClean="0"/>
          </a:p>
          <a:p>
            <a:pPr lvl="4"/>
            <a:endParaRPr lang="en-US" dirty="0" smtClean="0"/>
          </a:p>
          <a:p>
            <a:pPr lvl="4"/>
            <a:r>
              <a:rPr lang="ro-RO" dirty="0" smtClean="0"/>
              <a:t>l cincilea nivel</a:t>
            </a:r>
            <a:endParaRPr lang="ro-RO" dirty="0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13C67F3-919D-44FA-84A3-6AE5737DB53F}" type="slidenum">
              <a:rPr lang="ro-RO" smtClean="0"/>
              <a:pPr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C67F3-919D-44FA-84A3-6AE5737DB53F}" type="slidenum">
              <a:rPr lang="ro-RO" smtClean="0"/>
              <a:pPr/>
              <a:t>1</a:t>
            </a:fld>
            <a:endParaRPr lang="ro-R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E3968-E51F-4A93-86E6-76D4EAD4448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FCE0-1529-4557-9439-1F283A4C3E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E3968-E51F-4A93-86E6-76D4EAD4448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FCE0-1529-4557-9439-1F283A4C3E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E3968-E51F-4A93-86E6-76D4EAD4448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FCE0-1529-4557-9439-1F283A4C3E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E3968-E51F-4A93-86E6-76D4EAD4448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FCE0-1529-4557-9439-1F283A4C3E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E3968-E51F-4A93-86E6-76D4EAD4448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FCE0-1529-4557-9439-1F283A4C3E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E3968-E51F-4A93-86E6-76D4EAD4448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FCE0-1529-4557-9439-1F283A4C3E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E3968-E51F-4A93-86E6-76D4EAD4448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FCE0-1529-4557-9439-1F283A4C3E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E3968-E51F-4A93-86E6-76D4EAD4448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FCE0-1529-4557-9439-1F283A4C3E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E3968-E51F-4A93-86E6-76D4EAD4448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FCE0-1529-4557-9439-1F283A4C3E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E3968-E51F-4A93-86E6-76D4EAD4448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FCE0-1529-4557-9439-1F283A4C3E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E3968-E51F-4A93-86E6-76D4EAD4448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FCE0-1529-4557-9439-1F283A4C3E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E3968-E51F-4A93-86E6-76D4EAD4448B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1FCE0-1529-4557-9439-1F283A4C3E8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igla_ADR_new"/>
          <p:cNvPicPr/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39000" y="381000"/>
            <a:ext cx="1654865" cy="389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EU flag-Erasmus+_vect_POS.jpg"/>
          <p:cNvPicPr/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533400" y="333955"/>
            <a:ext cx="2209800" cy="580445"/>
          </a:xfrm>
          <a:prstGeom prst="rect">
            <a:avLst/>
          </a:prstGeom>
        </p:spPr>
      </p:pic>
      <p:pic>
        <p:nvPicPr>
          <p:cNvPr id="9" name="Picture 8" descr="sigla4.emf"/>
          <p:cNvPicPr/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3200400" y="228600"/>
            <a:ext cx="2057400" cy="689776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5486400" y="304800"/>
            <a:ext cx="182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3967163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MYBUSINESS</a:t>
            </a: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3967163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PROJECT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 userDrawn="1"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996600">
              <a:alpha val="8039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000" b="1" dirty="0" smtClean="0">
                <a:latin typeface="Trebuchet MS" pitchFamily="34" charset="0"/>
              </a:rPr>
              <a:t>Thinking about the future, we  try to change the present!</a:t>
            </a:r>
            <a:r>
              <a:rPr lang="ro-RO" altLang="en-US" sz="1400" b="1" dirty="0" smtClean="0"/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133600"/>
            <a:ext cx="7696200" cy="2667000"/>
          </a:xfrm>
        </p:spPr>
        <p:txBody>
          <a:bodyPr>
            <a:normAutofit/>
          </a:bodyPr>
          <a:lstStyle/>
          <a:p>
            <a:endParaRPr lang="en-US" sz="36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3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PREZENTARE GENERAL</a:t>
            </a:r>
            <a:r>
              <a:rPr lang="ro-RO" sz="3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Ă</a:t>
            </a:r>
          </a:p>
          <a:p>
            <a:r>
              <a:rPr lang="ro-RO" sz="3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PROIECT MYBUSINESS</a:t>
            </a:r>
          </a:p>
          <a:p>
            <a:endParaRPr lang="ro-RO" dirty="0" smtClean="0"/>
          </a:p>
        </p:txBody>
      </p:sp>
      <p:sp>
        <p:nvSpPr>
          <p:cNvPr id="4" name="Rectangle 3"/>
          <p:cNvSpPr/>
          <p:nvPr/>
        </p:nvSpPr>
        <p:spPr>
          <a:xfrm>
            <a:off x="914400" y="1295400"/>
            <a:ext cx="716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Contract</a:t>
            </a:r>
            <a:r>
              <a:rPr lang="fr-F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fr-FR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finan</a:t>
            </a:r>
            <a:r>
              <a:rPr lang="ro-RO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țare</a:t>
            </a:r>
            <a:r>
              <a:rPr lang="fr-F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2014 – 1 – RO01-KA204-002700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685800"/>
          </a:xfrm>
        </p:spPr>
        <p:txBody>
          <a:bodyPr/>
          <a:lstStyle/>
          <a:p>
            <a:r>
              <a:rPr lang="ro-RO" sz="4000" b="1" dirty="0" smtClean="0"/>
              <a:t>CONȚINUT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3429000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o-RO" dirty="0" smtClean="0"/>
              <a:t>PREZENTAREA GENERALĂ A PROIECTULUI</a:t>
            </a:r>
          </a:p>
          <a:p>
            <a:pPr marL="571500" indent="-571500">
              <a:buFont typeface="+mj-lt"/>
              <a:buAutoNum type="romanUcPeriod"/>
            </a:pPr>
            <a:r>
              <a:rPr lang="ro-RO" dirty="0" smtClean="0"/>
              <a:t>SCOPUL ȘI OBIECTIVELE PROIECTULUI</a:t>
            </a:r>
          </a:p>
          <a:p>
            <a:pPr marL="571500" indent="-571500">
              <a:buFont typeface="+mj-lt"/>
              <a:buAutoNum type="romanUcPeriod"/>
            </a:pPr>
            <a:r>
              <a:rPr lang="ro-RO" dirty="0" smtClean="0"/>
              <a:t>CONSORȚIUL PROIECTULUI</a:t>
            </a:r>
          </a:p>
          <a:p>
            <a:pPr marL="571500" indent="-571500">
              <a:buFont typeface="+mj-lt"/>
              <a:buAutoNum type="romanUcPeriod"/>
            </a:pPr>
            <a:r>
              <a:rPr lang="ro-RO" dirty="0" smtClean="0"/>
              <a:t>RESPONSABILITĂȚI ADR SUD MUNTENIA</a:t>
            </a:r>
          </a:p>
          <a:p>
            <a:pPr marL="571500" indent="-571500">
              <a:buFont typeface="+mj-lt"/>
              <a:buAutoNum type="romanUcPeriod"/>
            </a:pPr>
            <a:r>
              <a:rPr lang="ro-RO" dirty="0" smtClean="0"/>
              <a:t>REZULTATE AȘTEPTATE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685800"/>
          </a:xfrm>
        </p:spPr>
        <p:txBody>
          <a:bodyPr/>
          <a:lstStyle/>
          <a:p>
            <a:pPr algn="l"/>
            <a:r>
              <a:rPr lang="ro-RO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Prezentarea generală a proiectului</a:t>
            </a:r>
            <a:endParaRPr lang="en-US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211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o-RO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</a:t>
            </a:r>
            <a:r>
              <a:rPr lang="ro-RO" sz="19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MYBUSINESS - Îmbunătățirea abilităților antreprenoriale și stimularea șomerilor  cu vârsta peste 50 de ani</a:t>
            </a:r>
            <a:r>
              <a:rPr lang="en-US" sz="19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”</a:t>
            </a:r>
            <a:endParaRPr lang="ro-RO" sz="19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o-RO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7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Proiect</a:t>
            </a:r>
            <a:r>
              <a:rPr lang="en-US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7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finan</a:t>
            </a:r>
            <a:r>
              <a:rPr lang="ro-RO" sz="17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țat</a:t>
            </a:r>
            <a:r>
              <a:rPr lang="ro-RO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în cadrul programului ERASMUS+</a:t>
            </a:r>
            <a:r>
              <a:rPr lang="en-US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o-RO" sz="17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Acțiun</a:t>
            </a:r>
            <a:r>
              <a:rPr lang="en-US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ea</a:t>
            </a:r>
            <a:r>
              <a:rPr lang="ro-RO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cheie 2 – Cooperare pentru inovare și schimb de bune practici</a:t>
            </a:r>
            <a:endParaRPr lang="en-US" sz="17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7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o-RO" sz="17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Grup țintă</a:t>
            </a:r>
            <a:r>
              <a:rPr lang="en-US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P</a:t>
            </a:r>
            <a:r>
              <a:rPr lang="ro-RO" sz="17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ersoane</a:t>
            </a:r>
            <a:r>
              <a:rPr lang="en-US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</a:t>
            </a:r>
            <a:r>
              <a:rPr lang="ro-RO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șomere cu vârsta peste 50 de ani care au </a:t>
            </a:r>
            <a:r>
              <a:rPr lang="ro-RO" sz="17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experientă</a:t>
            </a:r>
            <a:r>
              <a:rPr lang="ro-RO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pe piața muncii</a:t>
            </a:r>
            <a:endParaRPr lang="en-US" sz="17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ro-RO" sz="17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7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Durata</a:t>
            </a:r>
            <a:r>
              <a:rPr lang="en-US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17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implementare</a:t>
            </a:r>
            <a:r>
              <a:rPr lang="en-US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fr-FR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 </a:t>
            </a:r>
            <a:r>
              <a:rPr lang="fr-FR" sz="17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Septembrie</a:t>
            </a:r>
            <a:r>
              <a:rPr lang="fr-FR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2014 – 31 August 2016</a:t>
            </a:r>
          </a:p>
          <a:p>
            <a:pPr>
              <a:buNone/>
            </a:pPr>
            <a:endParaRPr lang="ro-RO" sz="17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o-RO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Bugetul proiectului</a:t>
            </a:r>
            <a:r>
              <a:rPr lang="en-US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fr-FR" sz="17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157.540 Euro</a:t>
            </a:r>
          </a:p>
          <a:p>
            <a:endParaRPr lang="fr-FR" sz="17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17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Bugetul</a:t>
            </a:r>
            <a:r>
              <a:rPr lang="fr-FR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ADRSM</a:t>
            </a:r>
            <a:r>
              <a:rPr lang="en-US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en-US" sz="17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24.055 Euro </a:t>
            </a:r>
          </a:p>
          <a:p>
            <a:endParaRPr lang="en-US" sz="17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o-RO" sz="17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ro-RO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457200"/>
          </a:xfrm>
        </p:spPr>
        <p:txBody>
          <a:bodyPr/>
          <a:lstStyle/>
          <a:p>
            <a:pPr algn="l"/>
            <a:r>
              <a:rPr lang="en-US" sz="2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Scopul</a:t>
            </a: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proiectului</a:t>
            </a:r>
            <a:endParaRPr lang="en-US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Autofit/>
          </a:bodyPr>
          <a:lstStyle/>
          <a:p>
            <a:pPr marL="0" algn="just"/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Scopul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proiectului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o-RO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constă în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promova</a:t>
            </a:r>
            <a:r>
              <a:rPr lang="ro-RO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reintegr</a:t>
            </a:r>
            <a:r>
              <a:rPr lang="ro-RO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ă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ro-RO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piața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muncii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șomerilor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cu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vastă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experiență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piața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muncii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educarea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și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stimularea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acestora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pentru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a-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și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propria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afacere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ro-RO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algn="just">
              <a:buNone/>
            </a:pPr>
            <a:endParaRPr lang="ro-RO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algn="just">
              <a:buNone/>
            </a:pPr>
            <a:r>
              <a:rPr lang="ro-RO" sz="1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Obiectivele proiectului</a:t>
            </a:r>
            <a:endParaRPr lang="en-US" sz="16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just"/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Promovarea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antreprenoriatului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și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încurajarea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persoanelor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în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vârstă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să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rămână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active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piața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forței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muncă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cu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scopul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a genera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diferite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avantaje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economice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și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sociale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întregii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societăți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lvl="0" algn="just"/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Studierea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în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profunzime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situației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și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perspectivelor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locurilor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muncă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în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Europa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pentru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șomerii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cu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vastă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experiență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în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câmpul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muncii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lvl="0" algn="just"/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Cercetarea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și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analizarea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abilităților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șomerilor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cu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vârsta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peste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50 de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și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promovarea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antreprenoriatului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senior,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precum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și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promovarea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efectelor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socio-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economice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benefice care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vor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apărea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ulterior: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motivarea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și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îmbunătățirea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calității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vieții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acestora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crearea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locuri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muncă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și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dezvoltarea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socială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lvl="0" algn="just"/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Elaborarea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și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implementarea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unei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strategii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comunicare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axată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rolul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antreprenoriatului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senior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în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dezvoltarea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economică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și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socială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0" algn="just"/>
            <a:endParaRPr lang="ro-RO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algn="just"/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2209800"/>
          </a:xfrm>
        </p:spPr>
        <p:txBody>
          <a:bodyPr/>
          <a:lstStyle/>
          <a:p>
            <a:pPr algn="l"/>
            <a:r>
              <a:rPr lang="ro-RO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Consorțiul</a:t>
            </a:r>
            <a:r>
              <a:rPr lang="ro-RO" sz="28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proiectului</a:t>
            </a:r>
            <a:br>
              <a:rPr lang="ro-RO" sz="28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o-RO" sz="28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o-RO" sz="28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800" b="1" dirty="0" smtClean="0"/>
              <a:t> 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o-RO" sz="28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o-RO" sz="28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8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828800"/>
            <a:ext cx="8153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Consorțiul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proiectului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alcătuit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din </a:t>
            </a:r>
            <a:r>
              <a:rPr lang="ro-RO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 parteneri – autorități locale și regionale și instituții private din 6 state membre ale Uniunii Europene (Romania, Irlanda, Belgia,  Grecia, Spania, Austria), precum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Liderul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Proiect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ADR SUD MUNTENIA</a:t>
            </a:r>
          </a:p>
          <a:p>
            <a:pPr algn="just">
              <a:buFont typeface="Arial" pitchFamily="34" charset="0"/>
              <a:buChar char="•"/>
            </a:pP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Parteneri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o-RO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Institutul Tehnologic </a:t>
            </a:r>
            <a:r>
              <a:rPr lang="ro-RO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Cork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Irlanda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o-RO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ACFI-FIAS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Belgia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o-RO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Institutul </a:t>
            </a:r>
            <a:r>
              <a:rPr lang="ro-RO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Dimitra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Grecia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nfodef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Spania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o-RO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BEST – Institut Independent de Calificare Vocațională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(Austria)</a:t>
            </a:r>
          </a:p>
          <a:p>
            <a:pPr lvl="1" algn="just">
              <a:buFont typeface="Wingdings" pitchFamily="2" charset="2"/>
              <a:buChar char="§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609600"/>
          </a:xfrm>
        </p:spPr>
        <p:txBody>
          <a:bodyPr/>
          <a:lstStyle/>
          <a:p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RESPONSABILIT</a:t>
            </a:r>
            <a:r>
              <a:rPr lang="ro-RO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ĂȚILE ADR SUD MUNTENIA</a:t>
            </a:r>
            <a:endParaRPr lang="en-US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Elaborează Acordul de Parteneriat.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o-RO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Participă  la  formarea Comitetului de Coordonare.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o-RO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organizat întâlnirea de lansare a proiectului. 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o-RO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Participă la elaborarea strategiei de comunicare internă.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o-RO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Participă la  cele 6 întâlniri parteneriale. 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o-RO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Elaborează  raportarea  internă  din cadrul proiectului.</a:t>
            </a:r>
          </a:p>
          <a:p>
            <a:pPr algn="just"/>
            <a:r>
              <a:rPr lang="ro-RO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elaborat întrebările pentru chestionarul comun în vederea identificării nevoilor grupului țintă al proiectului.(aplică cel puțin 15 chestionare în regiune și va organiza 2 întâlniri de tip focus grup cu grupul țintă).</a:t>
            </a:r>
          </a:p>
          <a:p>
            <a:pPr algn="just"/>
            <a:r>
              <a:rPr lang="ro-RO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Elaborează schița comună pentru desfășurarea celor 2 focus grupuri cu persoanele intervievate.</a:t>
            </a:r>
          </a:p>
          <a:p>
            <a:r>
              <a:rPr lang="ro-RO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Organizează o echipă de lucru regională compusă din cel puțin 8 membri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ro-RO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laborează</a:t>
            </a:r>
            <a:r>
              <a:rPr lang="ro-RO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raportul individual privind nevoile grupului țintă al proiectului identificate prin realizarea chestionarelor și a întâlnirilor de tip focus grup.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o-RO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Elabor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eaz</a:t>
            </a:r>
            <a:r>
              <a:rPr lang="ro-RO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ă Politica de recomandări.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ro-RO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533400"/>
          </a:xfrm>
        </p:spPr>
        <p:txBody>
          <a:bodyPr/>
          <a:lstStyle/>
          <a:p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RESPONSABILIT</a:t>
            </a:r>
            <a:r>
              <a:rPr lang="ro-RO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ĂȚILE ADR SUD MUNTENIA</a:t>
            </a:r>
            <a:endParaRPr lang="en-US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o-RO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o-RO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Organiz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eaz</a:t>
            </a:r>
            <a:r>
              <a:rPr lang="ro-RO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ă 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focus 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grupuri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cu 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echipele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regionale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o-RO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lang="ro-RO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lucru pentru a oferi trainerilor informații relevante și sprijin în realizarea 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cursurilor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instruite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pilot</a:t>
            </a:r>
            <a:r>
              <a:rPr lang="ro-RO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o-RO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o-RO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Elaborează informări pentru </a:t>
            </a:r>
            <a:r>
              <a:rPr lang="ro-RO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web-site-ul</a:t>
            </a:r>
            <a:r>
              <a:rPr lang="ro-RO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proiectului și contribuie la realizarea logo-ului și la elaborarea broșurii prin transmiterea punctului de vedere pentru realizarea acestora.</a:t>
            </a:r>
          </a:p>
          <a:p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o-RO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Creează o rețea de informare  a părților interesate la nivel local, național și european pentru a transfera și disemina toate rezultatele proiectului.</a:t>
            </a:r>
          </a:p>
          <a:p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o-RO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Organizează un eveniment local de multiplicare la care vor participa minim 25 de persoane.</a:t>
            </a:r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/>
          <a:lstStyle/>
          <a:p>
            <a:r>
              <a:rPr lang="ro-RO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REZULTATE AȘTEPTATE</a:t>
            </a:r>
            <a:endParaRPr lang="ro-RO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vi-VN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Proiectul MYBUSINESS va obţine următoarele rezultate:</a:t>
            </a:r>
            <a:endParaRPr lang="ro-RO" sz="17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vi-VN" sz="17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vi-VN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 Raport Transnaţional care să analizeze nevoile şomerilor cu vârsta peste 50</a:t>
            </a:r>
            <a:r>
              <a:rPr lang="ro-RO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vi-VN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 ani pentru a deveni antreprenori;</a:t>
            </a:r>
          </a:p>
          <a:p>
            <a:pPr algn="just"/>
            <a:r>
              <a:rPr lang="vi-VN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 analize individuale referitoare la nevoile grupului ţintă;</a:t>
            </a:r>
          </a:p>
          <a:p>
            <a:pPr algn="just"/>
            <a:r>
              <a:rPr lang="vi-VN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90 de interviuri realizate cu grupurile ţintă şi 12 focus grupuri;</a:t>
            </a:r>
          </a:p>
          <a:p>
            <a:pPr algn="just"/>
            <a:r>
              <a:rPr lang="vi-VN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 focus grupuri regionale ( cel puţin 48 de membrii);</a:t>
            </a:r>
          </a:p>
          <a:p>
            <a:pPr algn="just"/>
            <a:r>
              <a:rPr lang="vi-VN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 evenimente de diseminare;</a:t>
            </a:r>
          </a:p>
          <a:p>
            <a:pPr algn="just"/>
            <a:r>
              <a:rPr lang="vi-VN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 cursuri de instruire şi mentorat (30-45 beneficiari);</a:t>
            </a:r>
          </a:p>
          <a:p>
            <a:pPr algn="just"/>
            <a:r>
              <a:rPr lang="vi-VN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 strategie de diseminare care va cuprinde:</a:t>
            </a:r>
            <a:endParaRPr lang="ro-RO" sz="17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algn="just"/>
            <a:r>
              <a:rPr lang="vi-VN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 reţea a factorilor de decizie şi a partenerilor (150 de membri)</a:t>
            </a:r>
            <a:endParaRPr lang="ro-RO" sz="17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algn="just">
              <a:buFontTx/>
              <a:buChar char="-"/>
            </a:pPr>
            <a:r>
              <a:rPr lang="vi-VN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 site web al proiectului, precum şi conectarea la reţele de socializare;</a:t>
            </a:r>
            <a:endParaRPr lang="ro-RO" sz="17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algn="just">
              <a:buNone/>
            </a:pPr>
            <a:r>
              <a:rPr lang="vi-VN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Diseminare în media, prin articole în presă şi conferinţe de presă;</a:t>
            </a:r>
            <a:endParaRPr lang="ro-RO" sz="17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algn="just">
              <a:buNone/>
            </a:pPr>
            <a:r>
              <a:rPr lang="vi-VN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ro-RO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vi-VN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Logo-ul proiectului şi broşura proiectului tradusă de fiecare partener din proiect.</a:t>
            </a:r>
            <a:endParaRPr lang="ro-RO" sz="17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1143000"/>
          </a:xfrm>
        </p:spPr>
        <p:txBody>
          <a:bodyPr/>
          <a:lstStyle/>
          <a:p>
            <a:r>
              <a:rPr lang="ro-RO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Vă mulțumim pentru atenție!</a:t>
            </a:r>
            <a:endParaRPr lang="ro-RO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381000" y="2590800"/>
            <a:ext cx="8458200" cy="4525963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o-RO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Agenția pentru Dezvoltare Regională Sud Muntenia</a:t>
            </a:r>
            <a:endParaRPr lang="en-US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Tx/>
              <a:buNone/>
            </a:pPr>
            <a:r>
              <a:rPr lang="ro-RO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Direcția Dezvoltare și Comunicare</a:t>
            </a:r>
          </a:p>
          <a:p>
            <a:pPr>
              <a:buFontTx/>
              <a:buNone/>
            </a:pPr>
            <a:r>
              <a:rPr lang="en-GB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Tel. +40 242 33 17 69</a:t>
            </a:r>
          </a:p>
          <a:p>
            <a:pPr>
              <a:buFontTx/>
              <a:buNone/>
            </a:pPr>
            <a:r>
              <a:rPr lang="en-GB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Fax +40 242 31 31 67</a:t>
            </a:r>
            <a:endParaRPr lang="en-US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Tx/>
              <a:buNone/>
            </a:pPr>
            <a:r>
              <a:rPr lang="ro-RO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E-mail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ro-RO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programe@</a:t>
            </a:r>
            <a:r>
              <a:rPr lang="ro-RO" sz="20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adrmuntenia.ro</a:t>
            </a:r>
            <a:endParaRPr lang="en-US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Tx/>
              <a:buNone/>
            </a:pP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Website: www.adrmuntenia.ro</a:t>
            </a:r>
          </a:p>
          <a:p>
            <a:pPr>
              <a:buNone/>
            </a:pP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749</Words>
  <Application>Microsoft Office PowerPoint</Application>
  <PresentationFormat>On-screen Show (4:3)</PresentationFormat>
  <Paragraphs>86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CONȚINUT</vt:lpstr>
      <vt:lpstr>Prezentarea generală a proiectului</vt:lpstr>
      <vt:lpstr>Scopul proiectului</vt:lpstr>
      <vt:lpstr>Consorțiul proiectului     </vt:lpstr>
      <vt:lpstr>RESPONSABILITĂȚILE ADR SUD MUNTENIA</vt:lpstr>
      <vt:lpstr>RESPONSABILITĂȚILE ADR SUD MUNTENIA</vt:lpstr>
      <vt:lpstr>REZULTATE AȘTEPTATE</vt:lpstr>
      <vt:lpstr>Vă mulțumim pentru atenție!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Monica Ceausescu</dc:creator>
  <cp:lastModifiedBy>Monica Ceausescu</cp:lastModifiedBy>
  <cp:revision>100</cp:revision>
  <dcterms:created xsi:type="dcterms:W3CDTF">2014-11-04T11:58:21Z</dcterms:created>
  <dcterms:modified xsi:type="dcterms:W3CDTF">2016-04-22T08:04:21Z</dcterms:modified>
</cp:coreProperties>
</file>